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D6CF69-3498-4DD4-97DD-66A8C947A82F}" v="14" dt="2019-05-16T07:02:13.6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gan L" userId="c9da9cba1d06cf4e" providerId="LiveId" clId="{CED6CF69-3498-4DD4-97DD-66A8C947A82F}"/>
    <pc:docChg chg="undo custSel mod addSld modSld">
      <pc:chgData name="Morgan L" userId="c9da9cba1d06cf4e" providerId="LiveId" clId="{CED6CF69-3498-4DD4-97DD-66A8C947A82F}" dt="2019-05-16T15:42:05.983" v="318" actId="20577"/>
      <pc:docMkLst>
        <pc:docMk/>
      </pc:docMkLst>
      <pc:sldChg chg="addSp delSp modSp mod setBg setClrOvrMap">
        <pc:chgData name="Morgan L" userId="c9da9cba1d06cf4e" providerId="LiveId" clId="{CED6CF69-3498-4DD4-97DD-66A8C947A82F}" dt="2019-05-16T06:56:45.136" v="89" actId="20577"/>
        <pc:sldMkLst>
          <pc:docMk/>
          <pc:sldMk cId="2654154196" sldId="259"/>
        </pc:sldMkLst>
        <pc:spChg chg="mo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2" creationId="{57734424-E32D-4917-A7AB-4AA6DA61018E}"/>
          </ac:spMkLst>
        </pc:spChg>
        <pc:spChg chg="mod">
          <ac:chgData name="Morgan L" userId="c9da9cba1d06cf4e" providerId="LiveId" clId="{CED6CF69-3498-4DD4-97DD-66A8C947A82F}" dt="2019-05-16T06:56:45.136" v="89" actId="20577"/>
          <ac:spMkLst>
            <pc:docMk/>
            <pc:sldMk cId="2654154196" sldId="259"/>
            <ac:spMk id="3" creationId="{DC264B7C-040A-4BB0-893B-252B7A29C77A}"/>
          </ac:spMkLst>
        </pc:spChg>
        <pc:spChg chg="add del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12" creationId="{64E585EA-75FD-4025-8270-F66A58A15CDA}"/>
          </ac:spMkLst>
        </pc:spChg>
        <pc:spChg chg="add del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13" creationId="{EA67B5B4-3A24-436E-B663-1B2EBFF8A0CD}"/>
          </ac:spMkLst>
        </pc:spChg>
        <pc:spChg chg="add del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14" creationId="{987FDF89-C993-41F4-A1B8-DBAFF16008A9}"/>
          </ac:spMkLst>
        </pc:spChg>
        <pc:spChg chg="add del">
          <ac:chgData name="Morgan L" userId="c9da9cba1d06cf4e" providerId="LiveId" clId="{CED6CF69-3498-4DD4-97DD-66A8C947A82F}" dt="2019-05-16T06:54:21.741" v="4" actId="26606"/>
          <ac:spMkLst>
            <pc:docMk/>
            <pc:sldMk cId="2654154196" sldId="259"/>
            <ac:spMk id="19" creationId="{3CD9DF72-87A3-404E-A828-84CBF11A8303}"/>
          </ac:spMkLst>
        </pc:spChg>
        <pc:spChg chg="add del">
          <ac:chgData name="Morgan L" userId="c9da9cba1d06cf4e" providerId="LiveId" clId="{CED6CF69-3498-4DD4-97DD-66A8C947A82F}" dt="2019-05-16T06:54:29.176" v="6" actId="26606"/>
          <ac:spMkLst>
            <pc:docMk/>
            <pc:sldMk cId="2654154196" sldId="259"/>
            <ac:spMk id="23" creationId="{FBE3B62F-5853-4A3C-B050-6186351A7176}"/>
          </ac:spMkLst>
        </pc:spChg>
        <pc:spChg chg="add del">
          <ac:chgData name="Morgan L" userId="c9da9cba1d06cf4e" providerId="LiveId" clId="{CED6CF69-3498-4DD4-97DD-66A8C947A82F}" dt="2019-05-16T06:54:29.176" v="6" actId="26606"/>
          <ac:spMkLst>
            <pc:docMk/>
            <pc:sldMk cId="2654154196" sldId="259"/>
            <ac:spMk id="24" creationId="{EE1FC7B4-E4A7-4452-B413-1A623E3A7230}"/>
          </ac:spMkLst>
        </pc:spChg>
        <pc:spChg chg="add del">
          <ac:chgData name="Morgan L" userId="c9da9cba1d06cf4e" providerId="LiveId" clId="{CED6CF69-3498-4DD4-97DD-66A8C947A82F}" dt="2019-05-16T06:54:29.176" v="6" actId="26606"/>
          <ac:spMkLst>
            <pc:docMk/>
            <pc:sldMk cId="2654154196" sldId="259"/>
            <ac:spMk id="25" creationId="{E0709AF0-24F0-4486-B189-BE6386BDB198}"/>
          </ac:spMkLst>
        </pc:spChg>
        <pc:spChg chg="add del">
          <ac:chgData name="Morgan L" userId="c9da9cba1d06cf4e" providerId="LiveId" clId="{CED6CF69-3498-4DD4-97DD-66A8C947A82F}" dt="2019-05-16T06:54:39.226" v="8" actId="26606"/>
          <ac:spMkLst>
            <pc:docMk/>
            <pc:sldMk cId="2654154196" sldId="259"/>
            <ac:spMk id="27" creationId="{9228552E-C8B1-4A80-8448-0787CE0FC704}"/>
          </ac:spMkLst>
        </pc:spChg>
        <pc:spChg chg="ad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29" creationId="{EE1FC7B4-E4A7-4452-B413-1A623E3A7230}"/>
          </ac:spMkLst>
        </pc:spChg>
        <pc:spChg chg="ad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30" creationId="{E0709AF0-24F0-4486-B189-BE6386BDB198}"/>
          </ac:spMkLst>
        </pc:spChg>
        <pc:spChg chg="add">
          <ac:chgData name="Morgan L" userId="c9da9cba1d06cf4e" providerId="LiveId" clId="{CED6CF69-3498-4DD4-97DD-66A8C947A82F}" dt="2019-05-16T06:54:39.247" v="9" actId="26606"/>
          <ac:spMkLst>
            <pc:docMk/>
            <pc:sldMk cId="2654154196" sldId="259"/>
            <ac:spMk id="31" creationId="{FBE3B62F-5853-4A3C-B050-6186351A7176}"/>
          </ac:spMkLst>
        </pc:spChg>
        <pc:picChg chg="add mod ord">
          <ac:chgData name="Morgan L" userId="c9da9cba1d06cf4e" providerId="LiveId" clId="{CED6CF69-3498-4DD4-97DD-66A8C947A82F}" dt="2019-05-16T06:54:39.247" v="9" actId="26606"/>
          <ac:picMkLst>
            <pc:docMk/>
            <pc:sldMk cId="2654154196" sldId="259"/>
            <ac:picMk id="5" creationId="{238C0B86-CEF8-4A36-9F2D-D6DD5F4138E0}"/>
          </ac:picMkLst>
        </pc:picChg>
        <pc:cxnChg chg="add del">
          <ac:chgData name="Morgan L" userId="c9da9cba1d06cf4e" providerId="LiveId" clId="{CED6CF69-3498-4DD4-97DD-66A8C947A82F}" dt="2019-05-16T06:54:21.741" v="4" actId="26606"/>
          <ac:cxnSpMkLst>
            <pc:docMk/>
            <pc:sldMk cId="2654154196" sldId="259"/>
            <ac:cxnSpMk id="21" creationId="{20E3A342-4D61-4E3F-AF90-1AB42AEB96CC}"/>
          </ac:cxnSpMkLst>
        </pc:cxnChg>
      </pc:sldChg>
      <pc:sldChg chg="modSp">
        <pc:chgData name="Morgan L" userId="c9da9cba1d06cf4e" providerId="LiveId" clId="{CED6CF69-3498-4DD4-97DD-66A8C947A82F}" dt="2019-05-16T15:42:05.983" v="318" actId="20577"/>
        <pc:sldMkLst>
          <pc:docMk/>
          <pc:sldMk cId="2304704008" sldId="260"/>
        </pc:sldMkLst>
        <pc:spChg chg="mod">
          <ac:chgData name="Morgan L" userId="c9da9cba1d06cf4e" providerId="LiveId" clId="{CED6CF69-3498-4DD4-97DD-66A8C947A82F}" dt="2019-05-16T15:42:05.983" v="318" actId="20577"/>
          <ac:spMkLst>
            <pc:docMk/>
            <pc:sldMk cId="2304704008" sldId="260"/>
            <ac:spMk id="3" creationId="{DC264B7C-040A-4BB0-893B-252B7A29C77A}"/>
          </ac:spMkLst>
        </pc:spChg>
      </pc:sldChg>
      <pc:sldChg chg="addSp delSp modSp add">
        <pc:chgData name="Morgan L" userId="c9da9cba1d06cf4e" providerId="LiveId" clId="{CED6CF69-3498-4DD4-97DD-66A8C947A82F}" dt="2019-05-16T07:02:26.188" v="260" actId="14100"/>
        <pc:sldMkLst>
          <pc:docMk/>
          <pc:sldMk cId="2445962874" sldId="261"/>
        </pc:sldMkLst>
        <pc:spChg chg="mod">
          <ac:chgData name="Morgan L" userId="c9da9cba1d06cf4e" providerId="LiveId" clId="{CED6CF69-3498-4DD4-97DD-66A8C947A82F}" dt="2019-05-16T07:00:23.425" v="191" actId="20577"/>
          <ac:spMkLst>
            <pc:docMk/>
            <pc:sldMk cId="2445962874" sldId="261"/>
            <ac:spMk id="2" creationId="{57734424-E32D-4917-A7AB-4AA6DA61018E}"/>
          </ac:spMkLst>
        </pc:spChg>
        <pc:spChg chg="del">
          <ac:chgData name="Morgan L" userId="c9da9cba1d06cf4e" providerId="LiveId" clId="{CED6CF69-3498-4DD4-97DD-66A8C947A82F}" dt="2019-05-16T06:57:44.061" v="101" actId="478"/>
          <ac:spMkLst>
            <pc:docMk/>
            <pc:sldMk cId="2445962874" sldId="261"/>
            <ac:spMk id="3" creationId="{DC264B7C-040A-4BB0-893B-252B7A29C77A}"/>
          </ac:spMkLst>
        </pc:spChg>
        <pc:spChg chg="add del mod">
          <ac:chgData name="Morgan L" userId="c9da9cba1d06cf4e" providerId="LiveId" clId="{CED6CF69-3498-4DD4-97DD-66A8C947A82F}" dt="2019-05-16T06:57:47.642" v="102" actId="478"/>
          <ac:spMkLst>
            <pc:docMk/>
            <pc:sldMk cId="2445962874" sldId="261"/>
            <ac:spMk id="5" creationId="{2B738EDD-7165-4C70-A106-91B3F571BFB2}"/>
          </ac:spMkLst>
        </pc:spChg>
        <pc:spChg chg="add mod">
          <ac:chgData name="Morgan L" userId="c9da9cba1d06cf4e" providerId="LiveId" clId="{CED6CF69-3498-4DD4-97DD-66A8C947A82F}" dt="2019-05-16T07:00:43.141" v="199" actId="122"/>
          <ac:spMkLst>
            <pc:docMk/>
            <pc:sldMk cId="2445962874" sldId="261"/>
            <ac:spMk id="23" creationId="{054A64AA-9CB7-45E8-ADC1-90C8C5DD93F0}"/>
          </ac:spMkLst>
        </pc:spChg>
        <pc:spChg chg="add mod">
          <ac:chgData name="Morgan L" userId="c9da9cba1d06cf4e" providerId="LiveId" clId="{CED6CF69-3498-4DD4-97DD-66A8C947A82F}" dt="2019-05-16T07:01:28.446" v="219" actId="20577"/>
          <ac:spMkLst>
            <pc:docMk/>
            <pc:sldMk cId="2445962874" sldId="261"/>
            <ac:spMk id="24" creationId="{680BA205-B483-4A90-B942-4B4CA3292B00}"/>
          </ac:spMkLst>
        </pc:spChg>
        <pc:spChg chg="add mod">
          <ac:chgData name="Morgan L" userId="c9da9cba1d06cf4e" providerId="LiveId" clId="{CED6CF69-3498-4DD4-97DD-66A8C947A82F}" dt="2019-05-16T07:01:31.967" v="224" actId="20577"/>
          <ac:spMkLst>
            <pc:docMk/>
            <pc:sldMk cId="2445962874" sldId="261"/>
            <ac:spMk id="25" creationId="{F62ECA98-194C-4EAA-A32A-6BAACAFE2D61}"/>
          </ac:spMkLst>
        </pc:spChg>
        <pc:spChg chg="add mod">
          <ac:chgData name="Morgan L" userId="c9da9cba1d06cf4e" providerId="LiveId" clId="{CED6CF69-3498-4DD4-97DD-66A8C947A82F}" dt="2019-05-16T07:01:37.022" v="231" actId="20577"/>
          <ac:spMkLst>
            <pc:docMk/>
            <pc:sldMk cId="2445962874" sldId="261"/>
            <ac:spMk id="26" creationId="{78892704-FEDA-4AC2-AA05-3615A8FCB2A5}"/>
          </ac:spMkLst>
        </pc:spChg>
        <pc:spChg chg="add mod">
          <ac:chgData name="Morgan L" userId="c9da9cba1d06cf4e" providerId="LiveId" clId="{CED6CF69-3498-4DD4-97DD-66A8C947A82F}" dt="2019-05-16T07:01:46.367" v="247" actId="20577"/>
          <ac:spMkLst>
            <pc:docMk/>
            <pc:sldMk cId="2445962874" sldId="261"/>
            <ac:spMk id="27" creationId="{1F4A7DBB-78B3-45DC-9209-14D06C784B25}"/>
          </ac:spMkLst>
        </pc:spChg>
        <pc:spChg chg="add mod">
          <ac:chgData name="Morgan L" userId="c9da9cba1d06cf4e" providerId="LiveId" clId="{CED6CF69-3498-4DD4-97DD-66A8C947A82F}" dt="2019-05-16T07:01:40.677" v="237" actId="20577"/>
          <ac:spMkLst>
            <pc:docMk/>
            <pc:sldMk cId="2445962874" sldId="261"/>
            <ac:spMk id="28" creationId="{545F2C10-5647-4514-8558-A0475B76FEAD}"/>
          </ac:spMkLst>
        </pc:spChg>
        <pc:spChg chg="add mod">
          <ac:chgData name="Morgan L" userId="c9da9cba1d06cf4e" providerId="LiveId" clId="{CED6CF69-3498-4DD4-97DD-66A8C947A82F}" dt="2019-05-16T07:01:50.557" v="257" actId="20577"/>
          <ac:spMkLst>
            <pc:docMk/>
            <pc:sldMk cId="2445962874" sldId="261"/>
            <ac:spMk id="29" creationId="{1FB9E69E-9B21-49A0-8A79-A31E1EC6E8EB}"/>
          </ac:spMkLst>
        </pc:spChg>
        <pc:picChg chg="add mod">
          <ac:chgData name="Morgan L" userId="c9da9cba1d06cf4e" providerId="LiveId" clId="{CED6CF69-3498-4DD4-97DD-66A8C947A82F}" dt="2019-05-16T07:02:26.188" v="260" actId="14100"/>
          <ac:picMkLst>
            <pc:docMk/>
            <pc:sldMk cId="2445962874" sldId="261"/>
            <ac:picMk id="7" creationId="{F8E10E5A-F9DA-4362-90D6-7BF3FAAE8722}"/>
          </ac:picMkLst>
        </pc:picChg>
        <pc:picChg chg="add mod">
          <ac:chgData name="Morgan L" userId="c9da9cba1d06cf4e" providerId="LiveId" clId="{CED6CF69-3498-4DD4-97DD-66A8C947A82F}" dt="2019-05-16T06:59:53.387" v="162" actId="1076"/>
          <ac:picMkLst>
            <pc:docMk/>
            <pc:sldMk cId="2445962874" sldId="261"/>
            <ac:picMk id="9" creationId="{CF910EB8-367C-4821-BB3E-B0520AD4A974}"/>
          </ac:picMkLst>
        </pc:picChg>
        <pc:picChg chg="add mod">
          <ac:chgData name="Morgan L" userId="c9da9cba1d06cf4e" providerId="LiveId" clId="{CED6CF69-3498-4DD4-97DD-66A8C947A82F}" dt="2019-05-16T07:01:02.464" v="206" actId="1076"/>
          <ac:picMkLst>
            <pc:docMk/>
            <pc:sldMk cId="2445962874" sldId="261"/>
            <ac:picMk id="11" creationId="{4B064220-BA3F-4CF4-B50D-24A3B1B9FB92}"/>
          </ac:picMkLst>
        </pc:picChg>
        <pc:picChg chg="add mod">
          <ac:chgData name="Morgan L" userId="c9da9cba1d06cf4e" providerId="LiveId" clId="{CED6CF69-3498-4DD4-97DD-66A8C947A82F}" dt="2019-05-16T07:00:00.304" v="165" actId="1076"/>
          <ac:picMkLst>
            <pc:docMk/>
            <pc:sldMk cId="2445962874" sldId="261"/>
            <ac:picMk id="16" creationId="{4126A37E-08B7-437D-B4F9-ECEF191E8865}"/>
          </ac:picMkLst>
        </pc:picChg>
        <pc:picChg chg="add mod">
          <ac:chgData name="Morgan L" userId="c9da9cba1d06cf4e" providerId="LiveId" clId="{CED6CF69-3498-4DD4-97DD-66A8C947A82F}" dt="2019-05-16T06:59:37.852" v="156" actId="1076"/>
          <ac:picMkLst>
            <pc:docMk/>
            <pc:sldMk cId="2445962874" sldId="261"/>
            <ac:picMk id="18" creationId="{962C6382-2E06-4A3F-BF1F-3A583307BC61}"/>
          </ac:picMkLst>
        </pc:picChg>
        <pc:picChg chg="add mod">
          <ac:chgData name="Morgan L" userId="c9da9cba1d06cf4e" providerId="LiveId" clId="{CED6CF69-3498-4DD4-97DD-66A8C947A82F}" dt="2019-05-16T06:59:46.970" v="160" actId="1076"/>
          <ac:picMkLst>
            <pc:docMk/>
            <pc:sldMk cId="2445962874" sldId="261"/>
            <ac:picMk id="20" creationId="{F42E5A11-DB04-4135-AB67-BE705CECDC39}"/>
          </ac:picMkLst>
        </pc:picChg>
        <pc:picChg chg="add mod">
          <ac:chgData name="Morgan L" userId="c9da9cba1d06cf4e" providerId="LiveId" clId="{CED6CF69-3498-4DD4-97DD-66A8C947A82F}" dt="2019-05-16T06:59:11.329" v="145" actId="1076"/>
          <ac:picMkLst>
            <pc:docMk/>
            <pc:sldMk cId="2445962874" sldId="261"/>
            <ac:picMk id="22" creationId="{6ABF6D7A-CBDE-41BC-839F-B6697CB7D31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1C27-B35E-4102-A23B-20E4D11C1E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6A2496-EE03-4166-815D-905385DA0E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4C82-4C2B-4790-AE18-F166669D2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A6229-25C6-40BD-A2ED-2AEA49C65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A116F-709B-41CF-ABDD-8BBC5E74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53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969DD-540D-44D9-9538-81D63D5F5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976CA1-B241-4399-889F-5EF241E31D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6C345-DAAE-43AB-88F6-588A213A6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DE75B-2E76-4726-B78D-F524B0B65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5ED5D-30C4-45A4-B936-D1E117CA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732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2A18D0-0C75-4835-9FFA-81D93B8739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B8DF5-BC68-444C-83F7-DE391C552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8475B-5DF2-4EA1-94A2-DA4B692A4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E6DB4-1189-4887-82AA-D78071A6E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66F0-D117-4E7A-BF51-C3D54FDCD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410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9F92E-DCC0-40A4-BFC6-03DBFC8C8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86780-421D-49CF-A6C9-68A5D55E6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5D8D9-FA29-436C-91B2-B82F7560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E2E66-2410-4564-8A08-B35A3F763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BA567-E822-4E14-A634-850B20636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72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78BE5-F322-415D-8FA9-03F57E5D2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D9665-50AB-4CFD-A4E7-1AF2DC48B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F4769-08F1-4241-ACFD-D9CC1C9B2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1361E-2BC0-4AFB-B5DE-BE158CA79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97FD6-48FD-431B-B192-EBAF55724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3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D592A-28FF-4AF1-ADA7-944D31D01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429B3-7FA3-4DA6-BEDD-4ADAA6CE5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A7079A-856F-4631-B67D-EA586A8A4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DF1586-5F8B-4703-800E-78306D75E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F83A4-5E66-4B9B-90CB-4FCB35469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2F647-80EE-44BF-8AF2-99E37D6AF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53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FD621-2CF4-4648-91D6-D0BF6FF79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AB9B9F-7C25-49CA-AC68-8E234A22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907140-EF76-4E69-8149-0E5CDCA69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FEED53-FF14-4854-8868-D02198576D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48350-2F22-4C8A-BAB4-25180BC069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8CCA7E-E8C6-4C0B-911C-4B096401F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69792E-7E83-45DA-8CB5-68393EE41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8BBB7D-16B8-4A55-8E82-4FA0F4B64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29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11E94-A4CE-4991-89BB-3AFB60FBF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3E5DE3-DB44-4FE9-8BC8-72862F4D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95D00-E657-45E7-9D59-D0731EFF3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F15E20-A9D5-46BD-A62A-8936B2B10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799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EE93BF-68ED-4F3E-B06C-BD074AA36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F649E7-26B8-40C1-81BC-1C8591B9F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E00E26-6864-4D2A-B1F3-41EC1D3F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38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480A9-13D1-48F9-93AE-CEEA5ADFD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D72A9-C0D2-439D-AAA8-920B6B3F3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B2FF00-48FA-448A-8096-82F2035F2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E290E5-C214-40E7-A513-9455FBEEB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7DC8C-AA79-4D5F-9B84-48798ACA1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85E99-A7B2-4C9D-A9A5-E2FC43894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848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405B5-92C1-4E2A-BA75-A7AFF0E1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3FB957-8A16-4E92-BE88-2F48E24A4B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C801A-5881-406C-8188-9D08B1F03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81D62-9B58-414D-B95F-6592BBE0F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B0421-77B7-48B8-887C-3E1956FA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68A850-222E-490A-B685-861D26397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13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88AAB2-4E02-4D12-BDA0-5C6719676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7E0CC-BC6F-4082-99B1-5398CC00B7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A095C-C140-46E3-AAD0-E7F930F3F2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DFBE6-4C39-4424-8DB5-9999553A32D7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23858-A072-4DE1-843A-3B9B7A4F34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3E533-40C3-46F6-B1D7-86CEB976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65A7D-84F7-4E8C-B86D-3C21A178E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02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8DFA05-B455-401B-94B3-A5CC01D602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6"/>
          <a:stretch/>
        </p:blipFill>
        <p:spPr>
          <a:xfrm>
            <a:off x="20" y="10"/>
            <a:ext cx="6095981" cy="34289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398B37B-DA08-40E8-B27C-56B3505C4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70712" cy="3428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E19E7B-1E19-4372-823F-1458AD982F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" y="3428990"/>
            <a:ext cx="6095980" cy="34432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5BAF63-CB6E-44A5-9F40-AE1CAA9D64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3428990"/>
            <a:ext cx="6070748" cy="3429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370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34424-E32D-4917-A7AB-4AA6DA61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General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64B7C-040A-4BB0-893B-252B7A29C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Written in Processing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Code contained among: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Main component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FindableObject</a:t>
            </a:r>
            <a:r>
              <a:rPr lang="en-US" sz="1600" dirty="0">
                <a:solidFill>
                  <a:srgbClr val="FFFFFF"/>
                </a:solidFill>
              </a:rPr>
              <a:t> component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Player component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Timer component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Standout features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Player is blind to the environment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Player is reliant upon flashlight for sight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Time sensitive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Difficulty settings</a:t>
            </a:r>
          </a:p>
          <a:p>
            <a:pPr lvl="1"/>
            <a:r>
              <a:rPr lang="en-US" sz="1600">
                <a:solidFill>
                  <a:srgbClr val="FFFFFF"/>
                </a:solidFill>
              </a:rPr>
              <a:t>Background track</a:t>
            </a:r>
            <a:endParaRPr lang="en-US" sz="16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Object of the game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Collect all the ingredients to make a sandwich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4704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34424-E32D-4917-A7AB-4AA6DA61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Sandwich Ingredients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E10E5A-F9DA-4362-90D6-7BF3FAAE87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423" y="1617801"/>
            <a:ext cx="1931537" cy="2118975"/>
          </a:xfrm>
          <a:prstGeom prst="rect">
            <a:avLst/>
          </a:prstGeom>
        </p:spPr>
      </p:pic>
      <p:pic>
        <p:nvPicPr>
          <p:cNvPr id="9" name="Picture 8" descr="A circuit board&#10;&#10;Description automatically generated">
            <a:extLst>
              <a:ext uri="{FF2B5EF4-FFF2-40B4-BE49-F238E27FC236}">
                <a16:creationId xmlns:a16="http://schemas.microsoft.com/office/drawing/2014/main" id="{CF910EB8-367C-4821-BB3E-B0520AD4A9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847" y="4277729"/>
            <a:ext cx="1905000" cy="1905000"/>
          </a:xfrm>
          <a:prstGeom prst="rect">
            <a:avLst/>
          </a:prstGeom>
        </p:spPr>
      </p:pic>
      <p:pic>
        <p:nvPicPr>
          <p:cNvPr id="11" name="Picture 10" descr="A close up of lettuce&#10;&#10;Description automatically generated">
            <a:extLst>
              <a:ext uri="{FF2B5EF4-FFF2-40B4-BE49-F238E27FC236}">
                <a16:creationId xmlns:a16="http://schemas.microsoft.com/office/drawing/2014/main" id="{4B064220-BA3F-4CF4-B50D-24A3B1B9FB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3971" y="4277729"/>
            <a:ext cx="2931938" cy="2125061"/>
          </a:xfrm>
          <a:prstGeom prst="rect">
            <a:avLst/>
          </a:prstGeom>
        </p:spPr>
      </p:pic>
      <p:pic>
        <p:nvPicPr>
          <p:cNvPr id="16" name="Picture 15" descr="A picture containing plate, food, mollusk, table&#10;&#10;Description automatically generated">
            <a:extLst>
              <a:ext uri="{FF2B5EF4-FFF2-40B4-BE49-F238E27FC236}">
                <a16:creationId xmlns:a16="http://schemas.microsoft.com/office/drawing/2014/main" id="{4126A37E-08B7-437D-B4F9-ECEF191E88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930" y="1661551"/>
            <a:ext cx="2207217" cy="1476829"/>
          </a:xfrm>
          <a:prstGeom prst="rect">
            <a:avLst/>
          </a:prstGeom>
        </p:spPr>
      </p:pic>
      <p:pic>
        <p:nvPicPr>
          <p:cNvPr id="18" name="Picture 17" descr="A picture containing onion, vegetable, indoor&#10;&#10;Description automatically generated">
            <a:extLst>
              <a:ext uri="{FF2B5EF4-FFF2-40B4-BE49-F238E27FC236}">
                <a16:creationId xmlns:a16="http://schemas.microsoft.com/office/drawing/2014/main" id="{962C6382-2E06-4A3F-BF1F-3A583307BC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55" y="4055458"/>
            <a:ext cx="2450659" cy="209458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42E5A11-DB04-4135-AB67-BE705CECDC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847" y="1535380"/>
            <a:ext cx="1486059" cy="1476829"/>
          </a:xfrm>
          <a:prstGeom prst="rect">
            <a:avLst/>
          </a:prstGeom>
        </p:spPr>
      </p:pic>
      <p:pic>
        <p:nvPicPr>
          <p:cNvPr id="22" name="Picture 21" descr="A picture containing fruit, orange&#10;&#10;Description automatically generated">
            <a:extLst>
              <a:ext uri="{FF2B5EF4-FFF2-40B4-BE49-F238E27FC236}">
                <a16:creationId xmlns:a16="http://schemas.microsoft.com/office/drawing/2014/main" id="{6ABF6D7A-CBDE-41BC-839F-B6697CB7D3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46" y="1812817"/>
            <a:ext cx="2436697" cy="132556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54A64AA-9CB7-45E8-ADC1-90C8C5DD93F0}"/>
              </a:ext>
            </a:extLst>
          </p:cNvPr>
          <p:cNvSpPr txBox="1"/>
          <p:nvPr/>
        </p:nvSpPr>
        <p:spPr>
          <a:xfrm>
            <a:off x="488272" y="3429000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Tomato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0BA205-B483-4A90-B942-4B4CA3292B00}"/>
              </a:ext>
            </a:extLst>
          </p:cNvPr>
          <p:cNvSpPr txBox="1"/>
          <p:nvPr/>
        </p:nvSpPr>
        <p:spPr>
          <a:xfrm>
            <a:off x="349648" y="6150207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2ECA98-194C-4EAA-A32A-6BAACAFE2D61}"/>
              </a:ext>
            </a:extLst>
          </p:cNvPr>
          <p:cNvSpPr txBox="1"/>
          <p:nvPr/>
        </p:nvSpPr>
        <p:spPr>
          <a:xfrm>
            <a:off x="4211444" y="3720346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Bread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892704-FEDA-4AC2-AA05-3615A8FCB2A5}"/>
              </a:ext>
            </a:extLst>
          </p:cNvPr>
          <p:cNvSpPr txBox="1"/>
          <p:nvPr/>
        </p:nvSpPr>
        <p:spPr>
          <a:xfrm>
            <a:off x="4405275" y="6334873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Lettuce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F4A7DBB-78B3-45DC-9209-14D06C784B25}"/>
              </a:ext>
            </a:extLst>
          </p:cNvPr>
          <p:cNvSpPr txBox="1"/>
          <p:nvPr/>
        </p:nvSpPr>
        <p:spPr>
          <a:xfrm>
            <a:off x="7190527" y="3275637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Salami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5F2C10-5647-4514-8558-A0475B76FEAD}"/>
              </a:ext>
            </a:extLst>
          </p:cNvPr>
          <p:cNvSpPr txBox="1"/>
          <p:nvPr/>
        </p:nvSpPr>
        <p:spPr>
          <a:xfrm>
            <a:off x="7190526" y="6182729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Cheese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FB9E69E-9B21-49A0-8A79-A31E1EC6E8EB}"/>
              </a:ext>
            </a:extLst>
          </p:cNvPr>
          <p:cNvSpPr txBox="1"/>
          <p:nvPr/>
        </p:nvSpPr>
        <p:spPr>
          <a:xfrm>
            <a:off x="9755303" y="3241122"/>
            <a:ext cx="243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Mayonnaise</a:t>
            </a:r>
          </a:p>
        </p:txBody>
      </p:sp>
    </p:spTree>
    <p:extLst>
      <p:ext uri="{BB962C8B-B14F-4D97-AF65-F5344CB8AC3E}">
        <p14:creationId xmlns:p14="http://schemas.microsoft.com/office/powerpoint/2010/main" val="2445962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8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34424-E32D-4917-A7AB-4AA6DA61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en-US"/>
              <a:t>How to 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64B7C-040A-4BB0-893B-252B7A29C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r>
              <a:rPr lang="en-US" sz="2000" dirty="0"/>
              <a:t>Player controls:</a:t>
            </a:r>
          </a:p>
          <a:p>
            <a:pPr lvl="1"/>
            <a:r>
              <a:rPr lang="en-US" sz="2000" dirty="0"/>
              <a:t>Up, Left, Down, and Right arrows</a:t>
            </a:r>
          </a:p>
          <a:p>
            <a:pPr lvl="1"/>
            <a:r>
              <a:rPr lang="en-US" sz="2000" dirty="0"/>
              <a:t>W, A, S, D keys</a:t>
            </a:r>
          </a:p>
          <a:p>
            <a:pPr lvl="1"/>
            <a:r>
              <a:rPr lang="en-US" sz="2000" dirty="0"/>
              <a:t>Collect items by collision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sz="2000" dirty="0"/>
              <a:t>Flashlight control:</a:t>
            </a:r>
          </a:p>
          <a:p>
            <a:pPr lvl="1"/>
            <a:r>
              <a:rPr lang="en-US" sz="2000" dirty="0"/>
              <a:t>Mouse movement</a:t>
            </a:r>
          </a:p>
          <a:p>
            <a:pPr lvl="1"/>
            <a:r>
              <a:rPr lang="en-US" sz="2000" dirty="0"/>
              <a:t>Shrinks in size with time left</a:t>
            </a:r>
          </a:p>
          <a:p>
            <a:pPr lvl="1"/>
            <a:r>
              <a:rPr lang="en-US" sz="2000" dirty="0"/>
              <a:t>Keep track of your location</a:t>
            </a:r>
          </a:p>
          <a:p>
            <a:pPr marL="457200" lvl="1" indent="0">
              <a:buNone/>
            </a:pPr>
            <a:endParaRPr lang="en-US" sz="2000" dirty="0"/>
          </a:p>
        </p:txBody>
      </p:sp>
      <p:pic>
        <p:nvPicPr>
          <p:cNvPr id="5" name="Picture 4" descr="A picture containing object&#10;&#10;Description automatically generated">
            <a:extLst>
              <a:ext uri="{FF2B5EF4-FFF2-40B4-BE49-F238E27FC236}">
                <a16:creationId xmlns:a16="http://schemas.microsoft.com/office/drawing/2014/main" id="{238C0B86-CEF8-4A36-9F2D-D6DD5F4138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734" y="2722103"/>
            <a:ext cx="4935970" cy="292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154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102</Words>
  <Application>Microsoft Office PowerPoint</Application>
  <PresentationFormat>Widescreen</PresentationFormat>
  <Paragraphs>33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General Information</vt:lpstr>
      <vt:lpstr>Sandwich Ingredients</vt:lpstr>
      <vt:lpstr>How to Play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Morgan L</dc:creator>
  <cp:lastModifiedBy>Connor</cp:lastModifiedBy>
  <cp:revision>2</cp:revision>
  <dcterms:created xsi:type="dcterms:W3CDTF">2019-05-16T06:54:39Z</dcterms:created>
  <dcterms:modified xsi:type="dcterms:W3CDTF">2019-05-16T16:17:07Z</dcterms:modified>
</cp:coreProperties>
</file>